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23" r:id="rId1"/>
  </p:sldMasterIdLst>
  <p:notesMasterIdLst>
    <p:notesMasterId r:id="rId15"/>
  </p:notesMasterIdLst>
  <p:sldIdLst>
    <p:sldId id="259" r:id="rId2"/>
    <p:sldId id="261" r:id="rId3"/>
    <p:sldId id="257" r:id="rId4"/>
    <p:sldId id="264" r:id="rId5"/>
    <p:sldId id="267" r:id="rId6"/>
    <p:sldId id="269" r:id="rId7"/>
    <p:sldId id="265" r:id="rId8"/>
    <p:sldId id="268" r:id="rId9"/>
    <p:sldId id="270" r:id="rId10"/>
    <p:sldId id="266" r:id="rId11"/>
    <p:sldId id="271" r:id="rId12"/>
    <p:sldId id="273" r:id="rId13"/>
    <p:sldId id="260" r:id="rId14"/>
  </p:sldIdLst>
  <p:sldSz cx="12192000" cy="6858000"/>
  <p:notesSz cx="6858000" cy="9144000"/>
  <p:embeddedFontLst>
    <p:embeddedFont>
      <p:font typeface="Tw Cen MT" panose="020B0602020104020603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CD26BA-B6BD-43C3-8F5F-AF9CA789C3A3}" v="22" dt="2023-07-20T02:48:23.0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20" autoAdjust="0"/>
    <p:restoredTop sz="81769" autoAdjust="0"/>
  </p:normalViewPr>
  <p:slideViewPr>
    <p:cSldViewPr snapToGrid="0">
      <p:cViewPr varScale="1">
        <p:scale>
          <a:sx n="68" d="100"/>
          <a:sy n="68" d="100"/>
        </p:scale>
        <p:origin x="1368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th Allen" userId="9624848e2c6a0b49" providerId="LiveId" clId="{6F448CFE-4CF1-4108-A6C5-72EBCD692329}"/>
    <pc:docChg chg="addSld modSld">
      <pc:chgData name="Beth Allen" userId="9624848e2c6a0b49" providerId="LiveId" clId="{6F448CFE-4CF1-4108-A6C5-72EBCD692329}" dt="2023-04-08T15:14:52.251" v="2" actId="403"/>
      <pc:docMkLst>
        <pc:docMk/>
      </pc:docMkLst>
      <pc:sldChg chg="modSp add mod">
        <pc:chgData name="Beth Allen" userId="9624848e2c6a0b49" providerId="LiveId" clId="{6F448CFE-4CF1-4108-A6C5-72EBCD692329}" dt="2023-04-08T15:14:52.251" v="2" actId="403"/>
        <pc:sldMkLst>
          <pc:docMk/>
          <pc:sldMk cId="3240799392" sldId="261"/>
        </pc:sldMkLst>
        <pc:spChg chg="mod">
          <ac:chgData name="Beth Allen" userId="9624848e2c6a0b49" providerId="LiveId" clId="{6F448CFE-4CF1-4108-A6C5-72EBCD692329}" dt="2023-04-08T15:14:52.251" v="2" actId="403"/>
          <ac:spMkLst>
            <pc:docMk/>
            <pc:sldMk cId="3240799392" sldId="261"/>
            <ac:spMk id="3" creationId="{00000000-0000-0000-0000-000000000000}"/>
          </ac:spMkLst>
        </pc:spChg>
      </pc:sldChg>
    </pc:docChg>
  </pc:docChgLst>
  <pc:docChgLst>
    <pc:chgData name="Beth Allen" userId="9624848e2c6a0b49" providerId="LiveId" clId="{51CD26BA-B6BD-43C3-8F5F-AF9CA789C3A3}"/>
    <pc:docChg chg="undo custSel addSld modSld modMainMaster">
      <pc:chgData name="Beth Allen" userId="9624848e2c6a0b49" providerId="LiveId" clId="{51CD26BA-B6BD-43C3-8F5F-AF9CA789C3A3}" dt="2023-07-27T05:58:00.220" v="240" actId="6549"/>
      <pc:docMkLst>
        <pc:docMk/>
      </pc:docMkLst>
      <pc:sldChg chg="modSp mod">
        <pc:chgData name="Beth Allen" userId="9624848e2c6a0b49" providerId="LiveId" clId="{51CD26BA-B6BD-43C3-8F5F-AF9CA789C3A3}" dt="2023-07-27T05:58:00.220" v="240" actId="6549"/>
        <pc:sldMkLst>
          <pc:docMk/>
          <pc:sldMk cId="147190837" sldId="259"/>
        </pc:sldMkLst>
        <pc:spChg chg="mod">
          <ac:chgData name="Beth Allen" userId="9624848e2c6a0b49" providerId="LiveId" clId="{51CD26BA-B6BD-43C3-8F5F-AF9CA789C3A3}" dt="2023-07-18T21:42:04.301" v="158" actId="20577"/>
          <ac:spMkLst>
            <pc:docMk/>
            <pc:sldMk cId="147190837" sldId="259"/>
            <ac:spMk id="2" creationId="{C986D569-C4C4-215F-2602-64E9816517C8}"/>
          </ac:spMkLst>
        </pc:spChg>
        <pc:spChg chg="mod">
          <ac:chgData name="Beth Allen" userId="9624848e2c6a0b49" providerId="LiveId" clId="{51CD26BA-B6BD-43C3-8F5F-AF9CA789C3A3}" dt="2023-07-27T05:58:00.220" v="240" actId="6549"/>
          <ac:spMkLst>
            <pc:docMk/>
            <pc:sldMk cId="147190837" sldId="259"/>
            <ac:spMk id="3" creationId="{E901599D-8E50-4059-8145-B3E5CFBAD5EF}"/>
          </ac:spMkLst>
        </pc:spChg>
        <pc:spChg chg="mod">
          <ac:chgData name="Beth Allen" userId="9624848e2c6a0b49" providerId="LiveId" clId="{51CD26BA-B6BD-43C3-8F5F-AF9CA789C3A3}" dt="2023-07-20T01:36:47.795" v="188" actId="1076"/>
          <ac:spMkLst>
            <pc:docMk/>
            <pc:sldMk cId="147190837" sldId="259"/>
            <ac:spMk id="4" creationId="{CC12E85F-0C05-5CAB-FB9C-6E067B12A2CC}"/>
          </ac:spMkLst>
        </pc:spChg>
      </pc:sldChg>
      <pc:sldChg chg="new">
        <pc:chgData name="Beth Allen" userId="9624848e2c6a0b49" providerId="LiveId" clId="{51CD26BA-B6BD-43C3-8F5F-AF9CA789C3A3}" dt="2023-07-18T21:42:37.662" v="159" actId="680"/>
        <pc:sldMkLst>
          <pc:docMk/>
          <pc:sldMk cId="3492414471" sldId="262"/>
        </pc:sldMkLst>
      </pc:sldChg>
      <pc:sldChg chg="addSp delSp modSp new mod modClrScheme chgLayout">
        <pc:chgData name="Beth Allen" userId="9624848e2c6a0b49" providerId="LiveId" clId="{51CD26BA-B6BD-43C3-8F5F-AF9CA789C3A3}" dt="2023-07-20T02:49:07.005" v="236" actId="20577"/>
        <pc:sldMkLst>
          <pc:docMk/>
          <pc:sldMk cId="426198011" sldId="263"/>
        </pc:sldMkLst>
        <pc:spChg chg="del">
          <ac:chgData name="Beth Allen" userId="9624848e2c6a0b49" providerId="LiveId" clId="{51CD26BA-B6BD-43C3-8F5F-AF9CA789C3A3}" dt="2023-07-20T02:48:54.665" v="230" actId="700"/>
          <ac:spMkLst>
            <pc:docMk/>
            <pc:sldMk cId="426198011" sldId="263"/>
            <ac:spMk id="2" creationId="{B52D4EB3-8865-D375-B1F7-1C64839CCDDC}"/>
          </ac:spMkLst>
        </pc:spChg>
        <pc:spChg chg="del mod ord">
          <ac:chgData name="Beth Allen" userId="9624848e2c6a0b49" providerId="LiveId" clId="{51CD26BA-B6BD-43C3-8F5F-AF9CA789C3A3}" dt="2023-07-20T02:48:54.665" v="230" actId="700"/>
          <ac:spMkLst>
            <pc:docMk/>
            <pc:sldMk cId="426198011" sldId="263"/>
            <ac:spMk id="3" creationId="{ADEB01D9-36F6-6628-1A9D-1AC3928E70D9}"/>
          </ac:spMkLst>
        </pc:spChg>
        <pc:spChg chg="mod ord">
          <ac:chgData name="Beth Allen" userId="9624848e2c6a0b49" providerId="LiveId" clId="{51CD26BA-B6BD-43C3-8F5F-AF9CA789C3A3}" dt="2023-07-20T02:48:54.665" v="230" actId="700"/>
          <ac:spMkLst>
            <pc:docMk/>
            <pc:sldMk cId="426198011" sldId="263"/>
            <ac:spMk id="4" creationId="{DC1DE0A4-D3C9-7AD9-42A4-1B05BFF281CB}"/>
          </ac:spMkLst>
        </pc:spChg>
        <pc:spChg chg="mod ord">
          <ac:chgData name="Beth Allen" userId="9624848e2c6a0b49" providerId="LiveId" clId="{51CD26BA-B6BD-43C3-8F5F-AF9CA789C3A3}" dt="2023-07-20T02:48:54.665" v="230" actId="700"/>
          <ac:spMkLst>
            <pc:docMk/>
            <pc:sldMk cId="426198011" sldId="263"/>
            <ac:spMk id="5" creationId="{916F861A-FBCB-9CF3-91DF-4E9BF95B079A}"/>
          </ac:spMkLst>
        </pc:spChg>
        <pc:spChg chg="add mod ord">
          <ac:chgData name="Beth Allen" userId="9624848e2c6a0b49" providerId="LiveId" clId="{51CD26BA-B6BD-43C3-8F5F-AF9CA789C3A3}" dt="2023-07-20T02:49:07.005" v="236" actId="20577"/>
          <ac:spMkLst>
            <pc:docMk/>
            <pc:sldMk cId="426198011" sldId="263"/>
            <ac:spMk id="6" creationId="{2932297F-7FDB-10AF-E345-0A83C00D20BC}"/>
          </ac:spMkLst>
        </pc:spChg>
      </pc:sldChg>
      <pc:sldMasterChg chg="modSp mod addSldLayout modSldLayout">
        <pc:chgData name="Beth Allen" userId="9624848e2c6a0b49" providerId="LiveId" clId="{51CD26BA-B6BD-43C3-8F5F-AF9CA789C3A3}" dt="2023-07-20T02:50:05.201" v="239" actId="478"/>
        <pc:sldMasterMkLst>
          <pc:docMk/>
          <pc:sldMasterMk cId="3147594207" sldId="2147483723"/>
        </pc:sldMasterMkLst>
        <pc:spChg chg="mod">
          <ac:chgData name="Beth Allen" userId="9624848e2c6a0b49" providerId="LiveId" clId="{51CD26BA-B6BD-43C3-8F5F-AF9CA789C3A3}" dt="2023-07-20T01:33:34.521" v="175" actId="1076"/>
          <ac:spMkLst>
            <pc:docMk/>
            <pc:sldMasterMk cId="3147594207" sldId="2147483723"/>
            <ac:spMk id="4" creationId="{00000000-0000-0000-0000-000000000000}"/>
          </ac:spMkLst>
        </pc:spChg>
        <pc:spChg chg="mod">
          <ac:chgData name="Beth Allen" userId="9624848e2c6a0b49" providerId="LiveId" clId="{51CD26BA-B6BD-43C3-8F5F-AF9CA789C3A3}" dt="2023-07-20T01:33:31.793" v="174" actId="1076"/>
          <ac:spMkLst>
            <pc:docMk/>
            <pc:sldMasterMk cId="3147594207" sldId="2147483723"/>
            <ac:spMk id="5" creationId="{00000000-0000-0000-0000-000000000000}"/>
          </ac:spMkLst>
        </pc:spChg>
        <pc:spChg chg="mod">
          <ac:chgData name="Beth Allen" userId="9624848e2c6a0b49" providerId="LiveId" clId="{51CD26BA-B6BD-43C3-8F5F-AF9CA789C3A3}" dt="2023-07-20T01:33:39.434" v="176" actId="1076"/>
          <ac:spMkLst>
            <pc:docMk/>
            <pc:sldMasterMk cId="3147594207" sldId="2147483723"/>
            <ac:spMk id="6" creationId="{00000000-0000-0000-0000-000000000000}"/>
          </ac:spMkLst>
        </pc:spChg>
        <pc:sldLayoutChg chg="modSp mod">
          <pc:chgData name="Beth Allen" userId="9624848e2c6a0b49" providerId="LiveId" clId="{51CD26BA-B6BD-43C3-8F5F-AF9CA789C3A3}" dt="2023-07-20T01:33:51.714" v="177" actId="1076"/>
          <pc:sldLayoutMkLst>
            <pc:docMk/>
            <pc:sldMasterMk cId="3147594207" sldId="2147483723"/>
            <pc:sldLayoutMk cId="900459729" sldId="2147483725"/>
          </pc:sldLayoutMkLst>
          <pc:spChg chg="mod">
            <ac:chgData name="Beth Allen" userId="9624848e2c6a0b49" providerId="LiveId" clId="{51CD26BA-B6BD-43C3-8F5F-AF9CA789C3A3}" dt="2023-07-20T01:32:47.695" v="173" actId="14100"/>
            <ac:spMkLst>
              <pc:docMk/>
              <pc:sldMasterMk cId="3147594207" sldId="2147483723"/>
              <pc:sldLayoutMk cId="900459729" sldId="2147483725"/>
              <ac:spMk id="3" creationId="{00000000-0000-0000-0000-000000000000}"/>
            </ac:spMkLst>
          </pc:spChg>
          <pc:spChg chg="mod">
            <ac:chgData name="Beth Allen" userId="9624848e2c6a0b49" providerId="LiveId" clId="{51CD26BA-B6BD-43C3-8F5F-AF9CA789C3A3}" dt="2023-07-20T01:33:51.714" v="177" actId="1076"/>
            <ac:spMkLst>
              <pc:docMk/>
              <pc:sldMasterMk cId="3147594207" sldId="2147483723"/>
              <pc:sldLayoutMk cId="900459729" sldId="2147483725"/>
              <ac:spMk id="4" creationId="{00000000-0000-0000-0000-000000000000}"/>
            </ac:spMkLst>
          </pc:spChg>
          <pc:spChg chg="mod">
            <ac:chgData name="Beth Allen" userId="9624848e2c6a0b49" providerId="LiveId" clId="{51CD26BA-B6BD-43C3-8F5F-AF9CA789C3A3}" dt="2023-07-20T01:32:47.048" v="172" actId="1076"/>
            <ac:spMkLst>
              <pc:docMk/>
              <pc:sldMasterMk cId="3147594207" sldId="2147483723"/>
              <pc:sldLayoutMk cId="900459729" sldId="2147483725"/>
              <ac:spMk id="5" creationId="{00000000-0000-0000-0000-000000000000}"/>
            </ac:spMkLst>
          </pc:spChg>
          <pc:spChg chg="mod">
            <ac:chgData name="Beth Allen" userId="9624848e2c6a0b49" providerId="LiveId" clId="{51CD26BA-B6BD-43C3-8F5F-AF9CA789C3A3}" dt="2023-07-20T01:32:46.279" v="170" actId="1076"/>
            <ac:spMkLst>
              <pc:docMk/>
              <pc:sldMasterMk cId="3147594207" sldId="2147483723"/>
              <pc:sldLayoutMk cId="900459729" sldId="2147483725"/>
              <ac:spMk id="6" creationId="{00000000-0000-0000-0000-000000000000}"/>
            </ac:spMkLst>
          </pc:spChg>
        </pc:sldLayoutChg>
        <pc:sldLayoutChg chg="modSp mod">
          <pc:chgData name="Beth Allen" userId="9624848e2c6a0b49" providerId="LiveId" clId="{51CD26BA-B6BD-43C3-8F5F-AF9CA789C3A3}" dt="2023-07-20T01:34:46.513" v="185" actId="1076"/>
          <pc:sldLayoutMkLst>
            <pc:docMk/>
            <pc:sldMasterMk cId="3147594207" sldId="2147483723"/>
            <pc:sldLayoutMk cId="3396553855" sldId="2147483727"/>
          </pc:sldLayoutMkLst>
          <pc:spChg chg="mod">
            <ac:chgData name="Beth Allen" userId="9624848e2c6a0b49" providerId="LiveId" clId="{51CD26BA-B6BD-43C3-8F5F-AF9CA789C3A3}" dt="2023-07-20T01:34:24.425" v="182" actId="1076"/>
            <ac:spMkLst>
              <pc:docMk/>
              <pc:sldMasterMk cId="3147594207" sldId="2147483723"/>
              <pc:sldLayoutMk cId="3396553855" sldId="2147483727"/>
              <ac:spMk id="5" creationId="{00000000-0000-0000-0000-000000000000}"/>
            </ac:spMkLst>
          </pc:spChg>
          <pc:spChg chg="mod">
            <ac:chgData name="Beth Allen" userId="9624848e2c6a0b49" providerId="LiveId" clId="{51CD26BA-B6BD-43C3-8F5F-AF9CA789C3A3}" dt="2023-07-20T01:34:46.513" v="185" actId="1076"/>
            <ac:spMkLst>
              <pc:docMk/>
              <pc:sldMasterMk cId="3147594207" sldId="2147483723"/>
              <pc:sldLayoutMk cId="3396553855" sldId="2147483727"/>
              <ac:spMk id="6" creationId="{00000000-0000-0000-0000-000000000000}"/>
            </ac:spMkLst>
          </pc:spChg>
          <pc:spChg chg="mod">
            <ac:chgData name="Beth Allen" userId="9624848e2c6a0b49" providerId="LiveId" clId="{51CD26BA-B6BD-43C3-8F5F-AF9CA789C3A3}" dt="2023-07-20T01:34:30.993" v="184" actId="1076"/>
            <ac:spMkLst>
              <pc:docMk/>
              <pc:sldMasterMk cId="3147594207" sldId="2147483723"/>
              <pc:sldLayoutMk cId="3396553855" sldId="2147483727"/>
              <ac:spMk id="7" creationId="{00000000-0000-0000-0000-000000000000}"/>
            </ac:spMkLst>
          </pc:spChg>
        </pc:sldLayoutChg>
        <pc:sldLayoutChg chg="modSp mod">
          <pc:chgData name="Beth Allen" userId="9624848e2c6a0b49" providerId="LiveId" clId="{51CD26BA-B6BD-43C3-8F5F-AF9CA789C3A3}" dt="2023-07-20T01:34:57.465" v="186" actId="1076"/>
          <pc:sldLayoutMkLst>
            <pc:docMk/>
            <pc:sldMasterMk cId="3147594207" sldId="2147483723"/>
            <pc:sldLayoutMk cId="1671384819" sldId="2147483729"/>
          </pc:sldLayoutMkLst>
          <pc:spChg chg="mod">
            <ac:chgData name="Beth Allen" userId="9624848e2c6a0b49" providerId="LiveId" clId="{51CD26BA-B6BD-43C3-8F5F-AF9CA789C3A3}" dt="2023-07-20T01:34:57.465" v="186" actId="1076"/>
            <ac:spMkLst>
              <pc:docMk/>
              <pc:sldMasterMk cId="3147594207" sldId="2147483723"/>
              <pc:sldLayoutMk cId="1671384819" sldId="2147483729"/>
              <ac:spMk id="3" creationId="{00000000-0000-0000-0000-000000000000}"/>
            </ac:spMkLst>
          </pc:spChg>
        </pc:sldLayoutChg>
        <pc:sldLayoutChg chg="modSp mod">
          <pc:chgData name="Beth Allen" userId="9624848e2c6a0b49" providerId="LiveId" clId="{51CD26BA-B6BD-43C3-8F5F-AF9CA789C3A3}" dt="2023-07-20T01:35:00.721" v="187" actId="1076"/>
          <pc:sldLayoutMkLst>
            <pc:docMk/>
            <pc:sldMasterMk cId="3147594207" sldId="2147483723"/>
            <pc:sldLayoutMk cId="1916220010" sldId="2147483730"/>
          </pc:sldLayoutMkLst>
          <pc:spChg chg="mod">
            <ac:chgData name="Beth Allen" userId="9624848e2c6a0b49" providerId="LiveId" clId="{51CD26BA-B6BD-43C3-8F5F-AF9CA789C3A3}" dt="2023-07-20T01:35:00.721" v="187" actId="1076"/>
            <ac:spMkLst>
              <pc:docMk/>
              <pc:sldMasterMk cId="3147594207" sldId="2147483723"/>
              <pc:sldLayoutMk cId="1916220010" sldId="2147483730"/>
              <ac:spMk id="2" creationId="{00000000-0000-0000-0000-000000000000}"/>
            </ac:spMkLst>
          </pc:spChg>
        </pc:sldLayoutChg>
        <pc:sldLayoutChg chg="addSp delSp modSp add mod modTransition">
          <pc:chgData name="Beth Allen" userId="9624848e2c6a0b49" providerId="LiveId" clId="{51CD26BA-B6BD-43C3-8F5F-AF9CA789C3A3}" dt="2023-07-20T02:50:05.201" v="239" actId="478"/>
          <pc:sldLayoutMkLst>
            <pc:docMk/>
            <pc:sldMasterMk cId="3147594207" sldId="2147483723"/>
            <pc:sldLayoutMk cId="3015588376" sldId="2147483731"/>
          </pc:sldLayoutMkLst>
          <pc:spChg chg="add del mod">
            <ac:chgData name="Beth Allen" userId="9624848e2c6a0b49" providerId="LiveId" clId="{51CD26BA-B6BD-43C3-8F5F-AF9CA789C3A3}" dt="2023-07-20T02:46:03.491" v="196" actId="478"/>
            <ac:spMkLst>
              <pc:docMk/>
              <pc:sldMasterMk cId="3147594207" sldId="2147483723"/>
              <pc:sldLayoutMk cId="3015588376" sldId="2147483731"/>
              <ac:spMk id="5" creationId="{A751B0E2-B2A0-94A9-1898-31FC11DE5E57}"/>
            </ac:spMkLst>
          </pc:spChg>
          <pc:spChg chg="add mod">
            <ac:chgData name="Beth Allen" userId="9624848e2c6a0b49" providerId="LiveId" clId="{51CD26BA-B6BD-43C3-8F5F-AF9CA789C3A3}" dt="2023-07-20T02:47:31.020" v="220" actId="14100"/>
            <ac:spMkLst>
              <pc:docMk/>
              <pc:sldMasterMk cId="3147594207" sldId="2147483723"/>
              <pc:sldLayoutMk cId="3015588376" sldId="2147483731"/>
              <ac:spMk id="6" creationId="{94743CFA-4CD1-4DD9-6D63-66A9BA355E91}"/>
            </ac:spMkLst>
          </pc:spChg>
          <pc:picChg chg="add del mod">
            <ac:chgData name="Beth Allen" userId="9624848e2c6a0b49" providerId="LiveId" clId="{51CD26BA-B6BD-43C3-8F5F-AF9CA789C3A3}" dt="2023-07-20T02:48:41.062" v="228" actId="478"/>
            <ac:picMkLst>
              <pc:docMk/>
              <pc:sldMasterMk cId="3147594207" sldId="2147483723"/>
              <pc:sldLayoutMk cId="3015588376" sldId="2147483731"/>
              <ac:picMk id="8" creationId="{0B6C9DF5-002F-93CC-1677-665A5A1F122B}"/>
            </ac:picMkLst>
          </pc:picChg>
          <pc:picChg chg="add del mod">
            <ac:chgData name="Beth Allen" userId="9624848e2c6a0b49" providerId="LiveId" clId="{51CD26BA-B6BD-43C3-8F5F-AF9CA789C3A3}" dt="2023-07-20T02:50:05.201" v="239" actId="478"/>
            <ac:picMkLst>
              <pc:docMk/>
              <pc:sldMasterMk cId="3147594207" sldId="2147483723"/>
              <pc:sldLayoutMk cId="3015588376" sldId="2147483731"/>
              <ac:picMk id="10" creationId="{F95219D8-01F8-EEA2-A179-00ECA12343B0}"/>
            </ac:picMkLst>
          </pc:picChg>
        </pc:sldLayoutChg>
      </pc:sldMasterChg>
    </pc:docChg>
  </pc:docChgLst>
</pc:chgInfo>
</file>

<file path=ppt/media/hdphoto1.wdp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93BDF-AE63-4975-80BD-D94C81F8F749}" type="datetimeFigureOut">
              <a:rPr lang="en-US" smtClean="0"/>
              <a:t>9/21/2023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54C06F-47A9-48B2-8D16-1A78A8A05C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7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</p:spPr>
        <p:txBody>
          <a:bodyPr/>
          <a:lstStyle/>
          <a:p>
            <a:fld id="{8C0FE98A-AB73-46DE-9F2D-727BF7086DE5}" type="datetime1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 dirty="0"/>
              <a:t>CC BY-SA 4.0 [Beth Allen]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2907D7DE-EB32-8C72-01F0-CD2F0A3A34F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20886" y="78453"/>
            <a:ext cx="1371114" cy="72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19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453125" y="6227492"/>
            <a:ext cx="2743200" cy="365125"/>
          </a:xfrm>
          <a:prstGeom prst="rect">
            <a:avLst/>
          </a:prstGeom>
        </p:spPr>
        <p:txBody>
          <a:bodyPr/>
          <a:lstStyle/>
          <a:p>
            <a:fld id="{A7E29188-04A2-4319-B013-8F74BF448B9B}" type="datetime1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CC BY-SA 4.0 [Beth Allen]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45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7090" y="1449819"/>
            <a:ext cx="5742709" cy="46369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49820"/>
            <a:ext cx="5539507" cy="46369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458510" y="6235471"/>
            <a:ext cx="2743200" cy="365125"/>
          </a:xfrm>
          <a:prstGeom prst="rect">
            <a:avLst/>
          </a:prstGeom>
        </p:spPr>
        <p:txBody>
          <a:bodyPr/>
          <a:lstStyle/>
          <a:p>
            <a:fld id="{A41AEAE4-7FC8-4E14-B596-A34E0BDE7962}" type="datetime1">
              <a:rPr lang="en-US" smtClean="0"/>
              <a:t>9/21/2023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4749" y="6235470"/>
            <a:ext cx="6239309" cy="365125"/>
          </a:xfrm>
        </p:spPr>
        <p:txBody>
          <a:bodyPr/>
          <a:lstStyle/>
          <a:p>
            <a:r>
              <a:rPr lang="en-US" dirty="0"/>
              <a:t>CC BY-SA 4.0 [Beth Allen]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326162" y="6235471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553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84614" y="6227492"/>
            <a:ext cx="2743200" cy="365125"/>
          </a:xfrm>
          <a:prstGeom prst="rect">
            <a:avLst/>
          </a:prstGeom>
        </p:spPr>
        <p:txBody>
          <a:bodyPr/>
          <a:lstStyle/>
          <a:p>
            <a:fld id="{67D6B357-DCA1-488F-AB2D-C8531C7F3A16}" type="datetime1">
              <a:rPr lang="en-US" smtClean="0"/>
              <a:t>9/21/2023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CC BY-SA 4.0 [Beth Allen]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38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453125" y="6227492"/>
            <a:ext cx="2743200" cy="365125"/>
          </a:xfrm>
          <a:prstGeom prst="rect">
            <a:avLst/>
          </a:prstGeom>
        </p:spPr>
        <p:txBody>
          <a:bodyPr/>
          <a:lstStyle/>
          <a:p>
            <a:fld id="{6C6D69D0-D904-4CC9-B3EB-5D53A1435214}" type="datetime1">
              <a:rPr lang="en-US" smtClean="0"/>
              <a:t>9/21/2023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CC BY-SA 4.0 [Beth Allen]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220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453125" y="6227492"/>
            <a:ext cx="2743200" cy="365125"/>
          </a:xfrm>
          <a:prstGeom prst="rect">
            <a:avLst/>
          </a:prstGeom>
        </p:spPr>
        <p:txBody>
          <a:bodyPr/>
          <a:lstStyle/>
          <a:p>
            <a:fld id="{6C6D69D0-D904-4CC9-B3EB-5D53A1435214}" type="datetime1">
              <a:rPr lang="en-US" smtClean="0"/>
              <a:t>9/21/2023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CC BY-SA 4.0 [Beth Allen]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4743CFA-4CD1-4DD9-6D63-66A9BA355E9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77090" y="156755"/>
            <a:ext cx="11820161" cy="6003902"/>
          </a:xfrm>
          <a:solidFill>
            <a:schemeClr val="tx1">
              <a:lumMod val="7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/>
              <a:t>This is code</a:t>
            </a:r>
          </a:p>
        </p:txBody>
      </p:sp>
    </p:spTree>
    <p:extLst>
      <p:ext uri="{BB962C8B-B14F-4D97-AF65-F5344CB8AC3E}">
        <p14:creationId xmlns:p14="http://schemas.microsoft.com/office/powerpoint/2010/main" val="301558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117000"/>
                    </a14:imgEffect>
                    <a14:imgEffect>
                      <a14:brightnessContrast bright="-69000" contrast="40000"/>
                    </a14:imgEffect>
                  </a14:imgLayer>
                </a14:imgProps>
              </a:ext>
            </a:extLst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7091" y="339883"/>
            <a:ext cx="10381674" cy="739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091" y="1283856"/>
            <a:ext cx="11434617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60353" y="622749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A8B5A-95D9-4DE7-8D09-15333C918241}" type="datetime1">
              <a:rPr lang="en-US" smtClean="0"/>
              <a:t>9/21/2023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979" y="6227492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CC BY-SA 4.0 [Beth Allen]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26163" y="6227492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9" name="Picture 48" descr="Logo, company name&#10;&#10;Description automatically generated">
            <a:extLst>
              <a:ext uri="{FF2B5EF4-FFF2-40B4-BE49-F238E27FC236}">
                <a16:creationId xmlns:a16="http://schemas.microsoft.com/office/drawing/2014/main" id="{A995DC4A-E283-1F56-5C4F-E78F95F8689C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820886" y="78453"/>
            <a:ext cx="1371114" cy="72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5942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7" r:id="rId3"/>
    <p:sldLayoutId id="2147483729" r:id="rId4"/>
    <p:sldLayoutId id="2147483730" r:id="rId5"/>
    <p:sldLayoutId id="2147483731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>
              <a:lumMod val="8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32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6D569-C4C4-215F-2602-64E9816517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Module </a:t>
            </a:r>
            <a:r>
              <a:rPr lang="en-US" dirty="0" smtClean="0">
                <a:solidFill>
                  <a:schemeClr val="tx1">
                    <a:lumMod val="85000"/>
                  </a:schemeClr>
                </a:solidFill>
              </a:rPr>
              <a:t>9C: String Problem Practice</a:t>
            </a:r>
            <a:endParaRPr lang="en-US" dirty="0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1599D-8E50-4059-8145-B3E5CFBAD5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Introduction to Computer Science using Python</a:t>
            </a:r>
          </a:p>
          <a:p>
            <a:pPr algn="r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Computer Science Department</a:t>
            </a:r>
          </a:p>
          <a:p>
            <a:pPr algn="r">
              <a:lnSpc>
                <a:spcPct val="100000"/>
              </a:lnSpc>
              <a:spcBef>
                <a:spcPts val="600"/>
              </a:spcBef>
            </a:pPr>
            <a:r>
              <a:rPr lang="en-US" dirty="0"/>
              <a:t>University of Alabama in Huntsville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12E85F-0C05-5CAB-FB9C-6E067B12A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2928" y="6206266"/>
            <a:ext cx="5124886" cy="365125"/>
          </a:xfrm>
        </p:spPr>
        <p:txBody>
          <a:bodyPr/>
          <a:lstStyle/>
          <a:p>
            <a:r>
              <a:rPr lang="en-US" dirty="0"/>
              <a:t>CC BY-SA 4.0 [Beth Allen]</a:t>
            </a:r>
          </a:p>
        </p:txBody>
      </p:sp>
    </p:spTree>
    <p:extLst>
      <p:ext uri="{BB962C8B-B14F-4D97-AF65-F5344CB8AC3E}">
        <p14:creationId xmlns:p14="http://schemas.microsoft.com/office/powerpoint/2010/main" val="147190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8F01-2A89-1B7B-A31C-690A9CD92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Proble</a:t>
            </a:r>
            <a:r>
              <a:rPr lang="en-US" dirty="0" err="1" smtClean="0"/>
              <a:t>M</a:t>
            </a:r>
            <a:r>
              <a:rPr lang="en-US" dirty="0" smtClean="0"/>
              <a:t> 3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311F9-055D-ACED-F2BF-988B2C560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lvl="1" indent="0">
              <a:buNone/>
            </a:pPr>
            <a:r>
              <a:rPr lang="en-US" dirty="0" smtClean="0"/>
              <a:t>There is a function for strings that returns the index of the first </a:t>
            </a:r>
            <a:r>
              <a:rPr lang="en-US" dirty="0" err="1" smtClean="0"/>
              <a:t>occurance</a:t>
            </a:r>
            <a:r>
              <a:rPr lang="en-US" dirty="0" smtClean="0"/>
              <a:t> of a substring in a string (.find).  It returns -1 if the pattern is not found.  </a:t>
            </a:r>
          </a:p>
          <a:p>
            <a:pPr marL="457200" lvl="1" indent="0">
              <a:buNone/>
            </a:pPr>
            <a:r>
              <a:rPr lang="en-US" dirty="0" smtClean="0"/>
              <a:t>Can you figure out how to use this operation to count how many times the substring "and" is in a string?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 smtClean="0"/>
              <a:t>IDEA: Write a loop that finds the index of the substring "and" in a string until a -1 is returned.  Each time through the loop only feed the </a:t>
            </a:r>
            <a:r>
              <a:rPr lang="en-US" i="1" dirty="0" smtClean="0"/>
              <a:t>rest of the string</a:t>
            </a:r>
            <a:r>
              <a:rPr lang="en-US" dirty="0" smtClean="0"/>
              <a:t> to the find operation.  In other words, keep moving the starting search index over past the current position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E5C368-F647-6551-921E-55B66E8B5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CC BY-SA 4.0 [Beth Allen]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3C151-0B2F-C54F-BCDE-6275FD41B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793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 </a:t>
            </a:r>
            <a:r>
              <a:rPr lang="en-US" dirty="0" err="1" smtClean="0"/>
              <a:t>FlowChart</a:t>
            </a:r>
            <a:r>
              <a:rPr lang="en-US" dirty="0" smtClean="0"/>
              <a:t> Ideas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CC BY-SA 4.0 [Beth Allen]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92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 Solution: example_9-3.py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091" y="1283856"/>
            <a:ext cx="11820161" cy="4876800"/>
          </a:xfrm>
        </p:spPr>
        <p:txBody>
          <a:bodyPr>
            <a:normAutofit fontScale="7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count =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</a:rPr>
              <a:t>userString</a:t>
            </a:r>
            <a:r>
              <a:rPr lang="en-US" dirty="0">
                <a:latin typeface="Consolas" panose="020B0609020204030204" pitchFamily="49" charset="0"/>
              </a:rPr>
              <a:t> = input("Enter a string and press return: ")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index = </a:t>
            </a:r>
            <a:r>
              <a:rPr lang="en-US" dirty="0" err="1">
                <a:latin typeface="Consolas" panose="020B0609020204030204" pitchFamily="49" charset="0"/>
              </a:rPr>
              <a:t>userString.find</a:t>
            </a:r>
            <a:r>
              <a:rPr lang="en-US" dirty="0">
                <a:latin typeface="Consolas" panose="020B0609020204030204" pitchFamily="49" charset="0"/>
              </a:rPr>
              <a:t>("and", 0)   # look for 'and' </a:t>
            </a:r>
            <a:r>
              <a:rPr lang="en-US" dirty="0" err="1" smtClean="0">
                <a:latin typeface="Consolas" panose="020B0609020204030204" pitchFamily="49" charset="0"/>
              </a:rPr>
              <a:t>frombeginning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while index != -1 :    </a:t>
            </a:r>
            <a:r>
              <a:rPr lang="en-US" dirty="0" smtClean="0">
                <a:latin typeface="Consolas" panose="020B0609020204030204" pitchFamily="49" charset="0"/>
              </a:rPr>
              <a:t># </a:t>
            </a:r>
            <a:r>
              <a:rPr lang="en-US" dirty="0">
                <a:latin typeface="Consolas" panose="020B0609020204030204" pitchFamily="49" charset="0"/>
              </a:rPr>
              <a:t>and was found here!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count = count + 1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# look for next </a:t>
            </a:r>
            <a:r>
              <a:rPr lang="en-US" dirty="0" err="1" smtClean="0">
                <a:latin typeface="Consolas" panose="020B0609020204030204" pitchFamily="49" charset="0"/>
              </a:rPr>
              <a:t>occurence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in rest of string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index = </a:t>
            </a:r>
            <a:r>
              <a:rPr lang="en-US" dirty="0" err="1">
                <a:latin typeface="Consolas" panose="020B0609020204030204" pitchFamily="49" charset="0"/>
              </a:rPr>
              <a:t>userString.find</a:t>
            </a:r>
            <a:r>
              <a:rPr lang="en-US" dirty="0">
                <a:latin typeface="Consolas" panose="020B0609020204030204" pitchFamily="49" charset="0"/>
              </a:rPr>
              <a:t>("and", index+1)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#end </a:t>
            </a:r>
            <a:r>
              <a:rPr lang="en-US" dirty="0" smtClean="0">
                <a:latin typeface="Consolas" panose="020B0609020204030204" pitchFamily="49" charset="0"/>
              </a:rPr>
              <a:t>while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print("I found the word and", count, "times.")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CC BY-SA 4.0 [Beth Allen]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500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31279-E5AE-83C1-2D67-ED830B8C5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9204A-1ABA-EB3E-F9D9-D3A03B848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91" y="1417320"/>
            <a:ext cx="11434617" cy="4743336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-- end --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0BC2E0-06D3-FE87-7D36-FDD19C881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CC BY-SA 4.0 [Beth Allen]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B51068-8BE2-92C9-C7E8-50671CEB9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273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50064"/>
            <a:ext cx="10701670" cy="296294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i="1" dirty="0"/>
              <a:t>This work is licensed under the Creative Commons Attribution-</a:t>
            </a:r>
            <a:r>
              <a:rPr lang="en-US" sz="2400" i="1" dirty="0" err="1"/>
              <a:t>ShareAlike</a:t>
            </a:r>
            <a:r>
              <a:rPr lang="en-US" sz="2400" i="1" dirty="0"/>
              <a:t> 4.0 International License. To view a copy of this license, visit http://creativecommons.org/licenses/by-sa/4.0/ or send a letter to Creative Commons, PO Box 1866, Mountain View, CA 94042, USA.</a:t>
            </a:r>
          </a:p>
        </p:txBody>
      </p:sp>
      <p:pic>
        <p:nvPicPr>
          <p:cNvPr id="1026" name="Picture 2" descr="https://mirrors.creativecommons.org/presskit/buttons/88x31/png/by-s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492" y="4119701"/>
            <a:ext cx="1981569" cy="693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259356" y="4281687"/>
            <a:ext cx="2562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Beth Allen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7F9C86-6AC9-D161-53DC-26B765393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CC BY-SA 4.0 [Beth Allen]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D6152E-9BDA-24FE-C68A-A44EFAE9C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79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fad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8F01-2A89-1B7B-A31C-690A9CD92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Let's Do Some more Problem Solving with Strings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311F9-055D-ACED-F2BF-988B2C560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Prompt the user for a string and count the number of vowels in the string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Prompt the user for a string and create a new string where every blank space is replaced with a comma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Challenge Problem:</a:t>
            </a:r>
          </a:p>
          <a:p>
            <a:pPr marL="457200" lvl="1" indent="0">
              <a:buNone/>
            </a:pPr>
            <a:r>
              <a:rPr lang="en-US" dirty="0" smtClean="0"/>
              <a:t>There is a function for strings that returns the index of the first </a:t>
            </a:r>
            <a:r>
              <a:rPr lang="en-US" dirty="0" err="1" smtClean="0"/>
              <a:t>occurance</a:t>
            </a:r>
            <a:r>
              <a:rPr lang="en-US" dirty="0" smtClean="0"/>
              <a:t> of a substring in a string (.find).  It returns -1 if the pattern is not found.  </a:t>
            </a:r>
          </a:p>
          <a:p>
            <a:pPr marL="457200" lvl="1" indent="0">
              <a:buNone/>
            </a:pPr>
            <a:r>
              <a:rPr lang="en-US" dirty="0" smtClean="0"/>
              <a:t>Can you figure out how to use this operation to count how many times the substring "and" is in a string?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E5C368-F647-6551-921E-55B66E8B5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CC BY-SA 4.0 [Beth Allen]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3C151-0B2F-C54F-BCDE-6275FD41B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429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8F01-2A89-1B7B-A31C-690A9CD92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311F9-055D-ACED-F2BF-988B2C560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Prompt the user for a string and count the number of vowels in the string</a:t>
            </a:r>
          </a:p>
          <a:p>
            <a:pPr marL="0" indent="0">
              <a:buNone/>
            </a:pPr>
            <a:r>
              <a:rPr lang="en-US" dirty="0" smtClean="0"/>
              <a:t>To solve this problem, what are the steps you need to do?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Prompt the user and read in the string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Count the vowels in the string? (HOW)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Print the result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E5C368-F647-6551-921E-55B66E8B5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CC BY-SA 4.0 [Beth Allen]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3C151-0B2F-C54F-BCDE-6275FD41B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075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 Flowchart Ideas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CC BY-SA 4.0 [Beth Allen]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89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 Solution: example_9-1.py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091" y="1283856"/>
            <a:ext cx="11820161" cy="4876800"/>
          </a:xfr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count = 0      # start the count at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 smtClean="0">
                <a:latin typeface="Consolas" panose="020B0609020204030204" pitchFamily="49" charset="0"/>
              </a:rPr>
              <a:t>userString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= input("Enter a string and press return: ")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for </a:t>
            </a:r>
            <a:r>
              <a:rPr lang="en-US" dirty="0" err="1">
                <a:latin typeface="Consolas" panose="020B0609020204030204" pitchFamily="49" charset="0"/>
              </a:rPr>
              <a:t>nextchar</a:t>
            </a:r>
            <a:r>
              <a:rPr lang="en-US" dirty="0">
                <a:latin typeface="Consolas" panose="020B0609020204030204" pitchFamily="49" charset="0"/>
              </a:rPr>
              <a:t> in </a:t>
            </a:r>
            <a:r>
              <a:rPr lang="en-US" dirty="0" err="1">
                <a:latin typeface="Consolas" panose="020B0609020204030204" pitchFamily="49" charset="0"/>
              </a:rPr>
              <a:t>userString</a:t>
            </a:r>
            <a:r>
              <a:rPr lang="en-US" dirty="0">
                <a:latin typeface="Consolas" panose="020B0609020204030204" pitchFamily="49" charset="0"/>
              </a:rPr>
              <a:t> 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if </a:t>
            </a:r>
            <a:r>
              <a:rPr lang="en-US" dirty="0" err="1">
                <a:latin typeface="Consolas" panose="020B0609020204030204" pitchFamily="49" charset="0"/>
              </a:rPr>
              <a:t>nextchar.upper</a:t>
            </a:r>
            <a:r>
              <a:rPr lang="en-US" dirty="0">
                <a:latin typeface="Consolas" panose="020B0609020204030204" pitchFamily="49" charset="0"/>
              </a:rPr>
              <a:t>() in 'AEIOU':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     count = count + 1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# end for loop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print("There are", count, "vowels in your string.")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CC BY-SA 4.0 [Beth Allen]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113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F8F01-2A89-1B7B-A31C-690A9CD92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311F9-055D-ACED-F2BF-988B2C560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Prompt the user for a string and create a new string where every blank space is </a:t>
            </a:r>
            <a:r>
              <a:rPr lang="en-US" dirty="0" smtClean="0"/>
              <a:t>replaced </a:t>
            </a:r>
            <a:r>
              <a:rPr lang="en-US" dirty="0"/>
              <a:t>with a comma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Prompt the user and read in a string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Step through the string one character at a time, appending a copy of either that exact character OR a , to the end of a new string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Print the new string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E5C368-F647-6551-921E-55B66E8B5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CC BY-SA 4.0 [Beth Allen]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3C151-0B2F-C54F-BCDE-6275FD41B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17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 </a:t>
            </a:r>
            <a:r>
              <a:rPr lang="en-US" dirty="0" err="1" smtClean="0"/>
              <a:t>FlowChart</a:t>
            </a:r>
            <a:r>
              <a:rPr lang="en-US" dirty="0" smtClean="0"/>
              <a:t> </a:t>
            </a:r>
            <a:r>
              <a:rPr lang="en-US" dirty="0" err="1" smtClean="0"/>
              <a:t>IDeas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CC BY-SA 4.0 [Beth Allen]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157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 Solution: example_9-2.py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091" y="1283856"/>
            <a:ext cx="11820161" cy="4876800"/>
          </a:xfrm>
        </p:spPr>
        <p:txBody>
          <a:bodyPr>
            <a:normAutofit fontScale="77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</a:rPr>
              <a:t>newString</a:t>
            </a:r>
            <a:r>
              <a:rPr lang="en-US" dirty="0">
                <a:latin typeface="Consolas" panose="020B0609020204030204" pitchFamily="49" charset="0"/>
              </a:rPr>
              <a:t> = ""    #creates a new empty string </a:t>
            </a:r>
            <a:r>
              <a:rPr lang="en-US" dirty="0" smtClean="0">
                <a:latin typeface="Consolas" panose="020B0609020204030204" pitchFamily="49" charset="0"/>
              </a:rPr>
              <a:t>for building...</a:t>
            </a:r>
            <a:endParaRPr lang="en-US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latin typeface="Consolas" panose="020B0609020204030204" pitchFamily="49" charset="0"/>
              </a:rPr>
              <a:t>userString</a:t>
            </a:r>
            <a:r>
              <a:rPr lang="en-US" dirty="0">
                <a:latin typeface="Consolas" panose="020B0609020204030204" pitchFamily="49" charset="0"/>
              </a:rPr>
              <a:t> = input("Enter a string and press return: ")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for </a:t>
            </a:r>
            <a:r>
              <a:rPr lang="en-US" dirty="0" err="1">
                <a:latin typeface="Consolas" panose="020B0609020204030204" pitchFamily="49" charset="0"/>
              </a:rPr>
              <a:t>nextchar</a:t>
            </a:r>
            <a:r>
              <a:rPr lang="en-US" dirty="0">
                <a:latin typeface="Consolas" panose="020B0609020204030204" pitchFamily="49" charset="0"/>
              </a:rPr>
              <a:t> in </a:t>
            </a:r>
            <a:r>
              <a:rPr lang="en-US" dirty="0" err="1">
                <a:latin typeface="Consolas" panose="020B0609020204030204" pitchFamily="49" charset="0"/>
              </a:rPr>
              <a:t>userString</a:t>
            </a:r>
            <a:r>
              <a:rPr lang="en-US" dirty="0">
                <a:latin typeface="Consolas" panose="020B0609020204030204" pitchFamily="49" charset="0"/>
              </a:rPr>
              <a:t> 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if </a:t>
            </a:r>
            <a:r>
              <a:rPr lang="en-US" dirty="0" err="1">
                <a:latin typeface="Consolas" panose="020B0609020204030204" pitchFamily="49" charset="0"/>
              </a:rPr>
              <a:t>nextchar</a:t>
            </a:r>
            <a:r>
              <a:rPr lang="en-US" dirty="0">
                <a:latin typeface="Consolas" panose="020B0609020204030204" pitchFamily="49" charset="0"/>
              </a:rPr>
              <a:t> == ' ':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</a:rPr>
              <a:t>newString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newString</a:t>
            </a:r>
            <a:r>
              <a:rPr lang="en-US" dirty="0">
                <a:latin typeface="Consolas" panose="020B0609020204030204" pitchFamily="49" charset="0"/>
              </a:rPr>
              <a:t> + ','           # append a 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else:                                     # or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</a:rPr>
              <a:t>newString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newString</a:t>
            </a:r>
            <a:r>
              <a:rPr lang="en-US" dirty="0">
                <a:latin typeface="Consolas" panose="020B0609020204030204" pitchFamily="49" charset="0"/>
              </a:rPr>
              <a:t> + </a:t>
            </a:r>
            <a:r>
              <a:rPr lang="en-US" dirty="0" err="1">
                <a:latin typeface="Consolas" panose="020B0609020204030204" pitchFamily="49" charset="0"/>
              </a:rPr>
              <a:t>nextchar</a:t>
            </a:r>
            <a:r>
              <a:rPr lang="en-US" dirty="0">
                <a:latin typeface="Consolas" panose="020B0609020204030204" pitchFamily="49" charset="0"/>
              </a:rPr>
              <a:t>      # append the char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# end for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nsolas" panose="020B0609020204030204" pitchFamily="49" charset="0"/>
              </a:rPr>
              <a:t>print("New String:", </a:t>
            </a:r>
            <a:r>
              <a:rPr lang="en-US" dirty="0" err="1">
                <a:latin typeface="Consolas" panose="020B0609020204030204" pitchFamily="49" charset="0"/>
              </a:rPr>
              <a:t>newString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CC BY-SA 4.0 [Beth Allen]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2576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603</TotalTime>
  <Words>745</Words>
  <Application>Microsoft Office PowerPoint</Application>
  <PresentationFormat>Widescreen</PresentationFormat>
  <Paragraphs>95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Courier New</vt:lpstr>
      <vt:lpstr>Tw Cen MT</vt:lpstr>
      <vt:lpstr>Consolas</vt:lpstr>
      <vt:lpstr>Arial</vt:lpstr>
      <vt:lpstr>Calibri</vt:lpstr>
      <vt:lpstr>Circuit</vt:lpstr>
      <vt:lpstr>Module 9C: String Problem Practice</vt:lpstr>
      <vt:lpstr>PowerPoint Presentation</vt:lpstr>
      <vt:lpstr>Let's Do Some more Problem Solving with Strings</vt:lpstr>
      <vt:lpstr>Problem 1</vt:lpstr>
      <vt:lpstr>Problem 1 Flowchart Ideas</vt:lpstr>
      <vt:lpstr>Problem 1 Solution: example_9-1.py</vt:lpstr>
      <vt:lpstr>PROBLEM 2</vt:lpstr>
      <vt:lpstr>Problem 2 FlowChart IDeas</vt:lpstr>
      <vt:lpstr>Problem 2 Solution: example_9-2.py</vt:lpstr>
      <vt:lpstr>ProbleM 3</vt:lpstr>
      <vt:lpstr>Problem 3 FlowChart Ideas</vt:lpstr>
      <vt:lpstr>Problem 3 Solution: example_9-3.py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10 Section 1 Multiprocessor Scheduling</dc:title>
  <dc:creator>Beth Allen</dc:creator>
  <cp:lastModifiedBy>Beth Allen</cp:lastModifiedBy>
  <cp:revision>29</cp:revision>
  <dcterms:created xsi:type="dcterms:W3CDTF">2020-03-31T16:00:00Z</dcterms:created>
  <dcterms:modified xsi:type="dcterms:W3CDTF">2023-09-21T17:15:36Z</dcterms:modified>
</cp:coreProperties>
</file>

<file path=docProps/thumbnail.jpeg>
</file>